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4" r:id="rId4"/>
    <p:sldId id="261" r:id="rId5"/>
    <p:sldId id="262" r:id="rId6"/>
    <p:sldId id="266" r:id="rId7"/>
    <p:sldId id="268" r:id="rId8"/>
    <p:sldId id="269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6975" autoAdjust="0"/>
  </p:normalViewPr>
  <p:slideViewPr>
    <p:cSldViewPr>
      <p:cViewPr varScale="1">
        <p:scale>
          <a:sx n="71" d="100"/>
          <a:sy n="71" d="100"/>
        </p:scale>
        <p:origin x="-134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03.02.2020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avatars.mds.yandex.net/get-pdb/1906603/04f5f571-6196-4ae8-a597-df30aba404d3/s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483768" y="2852935"/>
            <a:ext cx="4822154" cy="18466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  <a:latin typeface="Monotype Corsiva" pitchFamily="66" charset="0"/>
              </a:rPr>
              <a:t>«Блокадный хлеб»</a:t>
            </a:r>
          </a:p>
          <a:p>
            <a:endParaRPr lang="ru-RU" sz="3600" b="1" dirty="0">
              <a:latin typeface="Monotype Corsiva" pitchFamily="66" charset="0"/>
            </a:endParaRPr>
          </a:p>
          <a:p>
            <a:pPr algn="ctr"/>
            <a:r>
              <a:rPr lang="ru-RU" sz="2400" b="1" dirty="0" smtClean="0">
                <a:latin typeface="Monotype Corsiva" pitchFamily="66" charset="0"/>
              </a:rPr>
              <a:t>Старшая группа</a:t>
            </a:r>
            <a:endParaRPr lang="ru-RU" sz="2400" b="1" dirty="0"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86547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87624" y="620688"/>
            <a:ext cx="6912768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FF0000"/>
                </a:solidFill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Хлеб блокадного города»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Методический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материал к презентации для детей старшей группы.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Образовательная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область ФГОС ДО «Социально-коммуникативное развитие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Задачи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1.Дать элементарные сведения о Великой Отечественной войне, её причинах и бедах, которые она принесла.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2.Формировать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представление о блокаде, о трудностях блокадного города.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3.Воспитывать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чувство сострадания, сопереживания людям, попавшим в беду.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4.Воспитывать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уважение и благодарность защитникам Отечества, гордость за свой народ, любовь к Родине.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5.Воспитывать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бережное отношение к хлебу, уважение к людям</a:t>
            </a:r>
          </a:p>
        </p:txBody>
      </p:sp>
    </p:spTree>
    <p:extLst>
      <p:ext uri="{BB962C8B-B14F-4D97-AF65-F5344CB8AC3E}">
        <p14:creationId xmlns:p14="http://schemas.microsoft.com/office/powerpoint/2010/main" val="16022468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347531" y="836712"/>
            <a:ext cx="8107732" cy="456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71391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503282" y="692695"/>
            <a:ext cx="3907771" cy="21981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8744" y="673861"/>
            <a:ext cx="3941204" cy="22182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282" y="3861048"/>
            <a:ext cx="3907771" cy="22013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5" y="3861048"/>
            <a:ext cx="3889375" cy="2189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88260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611560" y="4057627"/>
            <a:ext cx="3772862" cy="21222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4571999" y="1970846"/>
            <a:ext cx="4259947" cy="239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460075" y="573482"/>
            <a:ext cx="3924348" cy="22074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269058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437782" y="620686"/>
            <a:ext cx="4494257" cy="25280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814360" y="1675342"/>
            <a:ext cx="4817298" cy="27097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432033" y="3789040"/>
            <a:ext cx="4532006" cy="25492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904964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547871">
            <a:off x="392253" y="806939"/>
            <a:ext cx="3896695" cy="21918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349498" y="3433809"/>
            <a:ext cx="4589019" cy="2581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022576">
            <a:off x="4780229" y="786042"/>
            <a:ext cx="3744416" cy="21062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97321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302358" y="1363141"/>
            <a:ext cx="4378706" cy="24630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188068" y="1407200"/>
            <a:ext cx="4096454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453998" y="3212678"/>
            <a:ext cx="4321927" cy="2431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475776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97</Words>
  <Application>Microsoft Office PowerPoint</Application>
  <PresentationFormat>Экран (4:3)</PresentationFormat>
  <Paragraphs>18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DOC</dc:creator>
  <cp:lastModifiedBy>DOC</cp:lastModifiedBy>
  <cp:revision>8</cp:revision>
  <dcterms:created xsi:type="dcterms:W3CDTF">2020-02-03T05:01:55Z</dcterms:created>
  <dcterms:modified xsi:type="dcterms:W3CDTF">2020-02-03T06:21:11Z</dcterms:modified>
</cp:coreProperties>
</file>