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1" r:id="rId5"/>
    <p:sldId id="262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75" autoAdjust="0"/>
  </p:normalViewPr>
  <p:slideViewPr>
    <p:cSldViewPr>
      <p:cViewPr varScale="1">
        <p:scale>
          <a:sx n="71" d="100"/>
          <a:sy n="7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906603/04f5f571-6196-4ae8-a597-df30aba404d3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852935"/>
            <a:ext cx="482215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«Блокадный хлеб»</a:t>
            </a:r>
          </a:p>
          <a:p>
            <a:endParaRPr lang="ru-RU" sz="3600" b="1" dirty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Старшая группа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5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20688"/>
            <a:ext cx="6912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Хлеб блокадного города»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Методический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 к презентации для детей старшей группы.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Образовательная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область ФГОС ДО «Социально-коммуникативное 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1.Дать элементарные сведения о Великой Отечественной войне, её причинах и бедах, которые она принесла.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представление о блокаде, о трудностях блокадного города.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чувство сострадания, сопереживания людям, попавшим в беду.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уважение и благодарность защитникам Отечества, гордость за свой народ, любовь к Родине.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бережное отношение к хлебу, уважение к людям</a:t>
            </a:r>
          </a:p>
        </p:txBody>
      </p:sp>
    </p:spTree>
    <p:extLst>
      <p:ext uri="{BB962C8B-B14F-4D97-AF65-F5344CB8AC3E}">
        <p14:creationId xmlns:p14="http://schemas.microsoft.com/office/powerpoint/2010/main" val="160224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7531" y="836712"/>
            <a:ext cx="8107732" cy="45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3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3282" y="692695"/>
            <a:ext cx="3907771" cy="219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44" y="673861"/>
            <a:ext cx="3941204" cy="221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2" y="3861048"/>
            <a:ext cx="3907771" cy="220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861048"/>
            <a:ext cx="388937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82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4057627"/>
            <a:ext cx="3772862" cy="212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1999" y="1970846"/>
            <a:ext cx="4259947" cy="239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0075" y="573482"/>
            <a:ext cx="3924348" cy="220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0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7782" y="620686"/>
            <a:ext cx="4494257" cy="252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4360" y="1675342"/>
            <a:ext cx="4817298" cy="270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2033" y="3789040"/>
            <a:ext cx="4532006" cy="254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9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7871">
            <a:off x="392253" y="806939"/>
            <a:ext cx="3896695" cy="219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49498" y="3433809"/>
            <a:ext cx="4589019" cy="258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2576">
            <a:off x="4780229" y="786042"/>
            <a:ext cx="3744416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73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2358" y="1363141"/>
            <a:ext cx="4378706" cy="246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8068" y="1407200"/>
            <a:ext cx="409645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3998" y="3212678"/>
            <a:ext cx="4321927" cy="243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57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</dc:creator>
  <cp:lastModifiedBy>DOC</cp:lastModifiedBy>
  <cp:revision>8</cp:revision>
  <dcterms:created xsi:type="dcterms:W3CDTF">2020-02-03T05:01:55Z</dcterms:created>
  <dcterms:modified xsi:type="dcterms:W3CDTF">2020-02-03T06:21:11Z</dcterms:modified>
</cp:coreProperties>
</file>